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91" r:id="rId2"/>
    <p:sldId id="411" r:id="rId3"/>
    <p:sldId id="412" r:id="rId4"/>
    <p:sldId id="338" r:id="rId5"/>
    <p:sldId id="365" r:id="rId6"/>
    <p:sldId id="394" r:id="rId7"/>
    <p:sldId id="392" r:id="rId8"/>
    <p:sldId id="373" r:id="rId9"/>
    <p:sldId id="389" r:id="rId10"/>
    <p:sldId id="378" r:id="rId11"/>
    <p:sldId id="382" r:id="rId12"/>
    <p:sldId id="410" r:id="rId1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490"/>
    <a:srgbClr val="0000FF"/>
    <a:srgbClr val="CC0000"/>
    <a:srgbClr val="00FFFF"/>
    <a:srgbClr val="FFFF00"/>
    <a:srgbClr val="FF99CC"/>
    <a:srgbClr val="CCCC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85"/>
    <p:restoredTop sz="94241"/>
  </p:normalViewPr>
  <p:slideViewPr>
    <p:cSldViewPr showGuides="1">
      <p:cViewPr varScale="1">
        <p:scale>
          <a:sx n="69" d="100"/>
          <a:sy n="69" d="100"/>
        </p:scale>
        <p:origin x="1374" y="72"/>
      </p:cViewPr>
      <p:guideLst>
        <p:guide orient="horz" pos="214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6E5367C-BCB5-420B-9DB9-D96E66A142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12/7/2021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7F16AB-B1E8-459F-8621-ECFD128B401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en-US" sz="1200" dirty="0"/>
              <a:t>12</a:t>
            </a:fld>
            <a:endParaRPr lang="en-US" altLang="en-US" sz="1200" dirty="0"/>
          </a:p>
        </p:txBody>
      </p:sp>
      <p:sp>
        <p:nvSpPr>
          <p:cNvPr id="34819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4820" name="Rectangle 2"/>
          <p:cNvSpPr>
            <a:spLocks noGrp="1"/>
          </p:cNvSpPr>
          <p:nvPr>
            <p:ph type="body"/>
          </p:nvPr>
        </p:nvSpPr>
        <p:spPr>
          <a:xfrm>
            <a:off x="777875" y="4776788"/>
            <a:ext cx="6218238" cy="4525962"/>
          </a:xfrm>
          <a:noFill/>
          <a:ln>
            <a:noFill/>
          </a:ln>
        </p:spPr>
        <p:txBody>
          <a:bodyPr wrap="none" lIns="91440" tIns="45720" rIns="91440" bIns="45720" anchor="ctr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" name="Straight Connector 8"/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461CEE-79DA-4F0E-8336-8BA4CFED8258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FE30E1-5529-45A2-8D90-7F5C53116F09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FE30E1-5529-45A2-8D90-7F5C53116F09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FE30E1-5529-45A2-8D90-7F5C53116F09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673697-37E8-41E6-9A5D-B166A04CE4C2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FE30E1-5529-45A2-8D90-7F5C53116F09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FE30E1-5529-45A2-8D90-7F5C53116F09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FE30E1-5529-45A2-8D90-7F5C53116F09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FE30E1-5529-45A2-8D90-7F5C53116F09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noProof="1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FE30E1-5529-45A2-8D90-7F5C53116F09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vert="horz" wrap="square" lIns="274320" tIns="182880" rIns="91440" bIns="45720" numCol="1" rtlCol="0" anchor="t" anchorCtr="0" compatLnSpc="1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None/>
              <a:defRPr/>
            </a:pPr>
            <a:r>
              <a:rPr kumimoji="0" lang="en-US" sz="21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noProof="1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FE30E1-5529-45A2-8D90-7F5C53116F09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7275" cy="13557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/>
          </p:nvPr>
        </p:nvSpPr>
        <p:spPr>
          <a:xfrm>
            <a:off x="857250" y="2057400"/>
            <a:ext cx="7404100" cy="4038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0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000">
                <a:solidFill>
                  <a:schemeClr val="accent1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0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FE30E1-5529-45A2-8D90-7F5C53116F09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2pPr>
      <a:lvl3pPr marL="549275" indent="-138430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750" indent="-138430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09982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299845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49987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699895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200607071447247996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637" y="0"/>
            <a:ext cx="9363075" cy="7107238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</p:pic>
      <p:pic>
        <p:nvPicPr>
          <p:cNvPr id="5123" name="Picture 4" descr="bulb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" y="3781425"/>
            <a:ext cx="468312" cy="66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7" descr="bul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988" y="3068638"/>
            <a:ext cx="479425" cy="674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12" descr="bells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5" y="214313"/>
            <a:ext cx="571500" cy="696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16" descr="snowflak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4775" y="3284538"/>
            <a:ext cx="731838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Picture 42" descr="snowflak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2875" y="2492375"/>
            <a:ext cx="731838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Picture 39" descr="snowflak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2075" y="4030663"/>
            <a:ext cx="731838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Picture 9" descr="Picture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8125" y="5229225"/>
            <a:ext cx="1073150" cy="14430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30" name="Group 188"/>
          <p:cNvGrpSpPr/>
          <p:nvPr/>
        </p:nvGrpSpPr>
        <p:grpSpPr>
          <a:xfrm>
            <a:off x="0" y="0"/>
            <a:ext cx="1366838" cy="1633538"/>
            <a:chOff x="1632" y="-96"/>
            <a:chExt cx="2352" cy="1768"/>
          </a:xfrm>
        </p:grpSpPr>
        <p:pic>
          <p:nvPicPr>
            <p:cNvPr id="5156" name="Picture 13" descr="Bells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32" y="-96"/>
              <a:ext cx="2352" cy="176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57" name="Picture 14" descr="Hoa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35" y="71"/>
              <a:ext cx="968" cy="52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131" name="Group 188"/>
          <p:cNvGrpSpPr/>
          <p:nvPr/>
        </p:nvGrpSpPr>
        <p:grpSpPr>
          <a:xfrm>
            <a:off x="7777163" y="0"/>
            <a:ext cx="1366837" cy="1633538"/>
            <a:chOff x="1632" y="-96"/>
            <a:chExt cx="2352" cy="1768"/>
          </a:xfrm>
        </p:grpSpPr>
        <p:pic>
          <p:nvPicPr>
            <p:cNvPr id="5154" name="Picture 13" descr="Bells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32" y="-96"/>
              <a:ext cx="2352" cy="176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55" name="Picture 14" descr="Hoa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35" y="71"/>
              <a:ext cx="968" cy="52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132" name="Group 19"/>
          <p:cNvGrpSpPr/>
          <p:nvPr/>
        </p:nvGrpSpPr>
        <p:grpSpPr>
          <a:xfrm>
            <a:off x="0" y="5589588"/>
            <a:ext cx="2514600" cy="1524000"/>
            <a:chOff x="336" y="-288"/>
            <a:chExt cx="624" cy="576"/>
          </a:xfrm>
        </p:grpSpPr>
        <p:pic>
          <p:nvPicPr>
            <p:cNvPr id="5149" name="Picture 20" descr="DSTARS-P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690" y="-144"/>
              <a:ext cx="270" cy="22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50" name="Picture 21" descr="DSTARS-P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596" y="58"/>
              <a:ext cx="270" cy="2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51" name="Picture 22" descr="DSTARS-P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357" y="67"/>
              <a:ext cx="270" cy="22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52" name="Picture 23" descr="DSTARS-P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336" y="-192"/>
              <a:ext cx="270" cy="2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53" name="Picture 24" descr="DSTARS-P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502" y="-288"/>
              <a:ext cx="271" cy="221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133" name="Group 19"/>
          <p:cNvGrpSpPr/>
          <p:nvPr/>
        </p:nvGrpSpPr>
        <p:grpSpPr>
          <a:xfrm>
            <a:off x="5867400" y="5449888"/>
            <a:ext cx="2581275" cy="1408112"/>
            <a:chOff x="336" y="-288"/>
            <a:chExt cx="624" cy="576"/>
          </a:xfrm>
        </p:grpSpPr>
        <p:pic>
          <p:nvPicPr>
            <p:cNvPr id="5144" name="Picture 20" descr="DSTARS-P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690" y="-144"/>
              <a:ext cx="270" cy="22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45" name="Picture 21" descr="DSTARS-P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596" y="58"/>
              <a:ext cx="270" cy="2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46" name="Picture 22" descr="DSTARS-P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357" y="67"/>
              <a:ext cx="270" cy="22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47" name="Picture 23" descr="DSTARS-P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336" y="-192"/>
              <a:ext cx="270" cy="2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48" name="Picture 24" descr="DSTARS-P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502" y="-288"/>
              <a:ext cx="271" cy="221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134" name="Group 19"/>
          <p:cNvGrpSpPr/>
          <p:nvPr/>
        </p:nvGrpSpPr>
        <p:grpSpPr>
          <a:xfrm>
            <a:off x="1908175" y="5516563"/>
            <a:ext cx="2514600" cy="1524000"/>
            <a:chOff x="336" y="-288"/>
            <a:chExt cx="624" cy="576"/>
          </a:xfrm>
        </p:grpSpPr>
        <p:pic>
          <p:nvPicPr>
            <p:cNvPr id="5139" name="Picture 20" descr="DSTARS-P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690" y="-144"/>
              <a:ext cx="270" cy="22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40" name="Picture 21" descr="DSTARS-P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596" y="58"/>
              <a:ext cx="270" cy="2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41" name="Picture 22" descr="DSTARS-P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357" y="67"/>
              <a:ext cx="270" cy="22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42" name="Picture 23" descr="DSTARS-P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336" y="-192"/>
              <a:ext cx="270" cy="2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43" name="Picture 24" descr="DSTARS-P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502" y="-288"/>
              <a:ext cx="271" cy="22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136" name="WordArt 49"/>
          <p:cNvSpPr>
            <a:spLocks noTextEdit="1"/>
          </p:cNvSpPr>
          <p:nvPr/>
        </p:nvSpPr>
        <p:spPr>
          <a:xfrm>
            <a:off x="2398712" y="2153300"/>
            <a:ext cx="520382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 dirty="0">
                <a:ln w="12700" cap="flat" cmpd="sng">
                  <a:solidFill>
                    <a:srgbClr val="2C249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MÔN MĨ THUẬT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7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WordArt 10"/>
          <p:cNvSpPr>
            <a:spLocks noTextEdit="1"/>
          </p:cNvSpPr>
          <p:nvPr/>
        </p:nvSpPr>
        <p:spPr>
          <a:xfrm>
            <a:off x="2124075" y="3064193"/>
            <a:ext cx="4535488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12700" cap="flat" cmpd="sng">
                  <a:solidFill>
                    <a:schemeClr val="tx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3: Thực hành</a:t>
            </a:r>
          </a:p>
        </p:txBody>
      </p:sp>
      <p:sp>
        <p:nvSpPr>
          <p:cNvPr id="2" name="WordArt 10"/>
          <p:cNvSpPr>
            <a:spLocks noTextEdit="1"/>
          </p:cNvSpPr>
          <p:nvPr/>
        </p:nvSpPr>
        <p:spPr>
          <a:xfrm>
            <a:off x="452120" y="4876165"/>
            <a:ext cx="8230870" cy="5975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7500" lnSpcReduction="10000"/>
          </a:bodyPr>
          <a:lstStyle/>
          <a:p>
            <a:pPr algn="ctr"/>
            <a:r>
              <a:rPr lang="en-US" sz="3600" b="1">
                <a:ln w="12700" cap="flat" cmpd="sng">
                  <a:solidFill>
                    <a:schemeClr val="tx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 trí cái bát theo ý thích</a:t>
            </a:r>
          </a:p>
        </p:txBody>
      </p:sp>
      <p:sp>
        <p:nvSpPr>
          <p:cNvPr id="5127" name="Rectangle 14"/>
          <p:cNvSpPr>
            <a:spLocks noChangeArrowheads="1"/>
          </p:cNvSpPr>
          <p:nvPr/>
        </p:nvSpPr>
        <p:spPr bwMode="auto">
          <a:xfrm>
            <a:off x="107950" y="152400"/>
            <a:ext cx="8928100" cy="192595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>
            <a:lvl1pPr marL="171450" indent="-136525" algn="l" defTabSz="6858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6525" algn="l" defTabSz="685800" rtl="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9275" indent="-138430" algn="l" defTabSz="685800" rtl="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6525" algn="l" defTabSz="685800" rtl="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750" indent="-138430" algn="l" defTabSz="685800" rtl="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alt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12 </a:t>
            </a:r>
            <a:r>
              <a:rPr lang="en-US" altLang="en-US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en-US" alt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</a:p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13: Vẽ trang trí</a:t>
            </a:r>
          </a:p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trí cái bát</a:t>
            </a:r>
            <a:endParaRPr lang="en-US" altLang="en-US" sz="3600" b="1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3"/>
          <p:cNvSpPr>
            <a:spLocks noTextEdit="1"/>
          </p:cNvSpPr>
          <p:nvPr/>
        </p:nvSpPr>
        <p:spPr>
          <a:xfrm>
            <a:off x="2334260" y="3064510"/>
            <a:ext cx="4459605" cy="17945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12700" cap="flat" cmpd="sng">
                  <a:solidFill>
                    <a:schemeClr val="tx2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3366FF">
                        <a:alpha val="100000"/>
                      </a:srgbClr>
                    </a:gs>
                    <a:gs pos="12500">
                      <a:srgbClr val="01A78F">
                        <a:alpha val="100000"/>
                      </a:srgbClr>
                    </a:gs>
                    <a:gs pos="25000">
                      <a:srgbClr val="FFFF00">
                        <a:alpha val="100000"/>
                      </a:srgbClr>
                    </a:gs>
                    <a:gs pos="37500">
                      <a:srgbClr val="FF6633">
                        <a:alpha val="100000"/>
                      </a:srgbClr>
                    </a:gs>
                    <a:gs pos="50000">
                      <a:srgbClr val="FF3399">
                        <a:alpha val="100000"/>
                      </a:srgbClr>
                    </a:gs>
                    <a:gs pos="62500">
                      <a:srgbClr val="FF6633">
                        <a:alpha val="100000"/>
                      </a:srgbClr>
                    </a:gs>
                    <a:gs pos="75000">
                      <a:srgbClr val="FFFF00">
                        <a:alpha val="100000"/>
                      </a:srgbClr>
                    </a:gs>
                    <a:gs pos="87500">
                      <a:srgbClr val="01A78F">
                        <a:alpha val="100000"/>
                      </a:srgbClr>
                    </a:gs>
                    <a:gs pos="100000">
                      <a:srgbClr val="3366FF">
                        <a:alpha val="100000"/>
                      </a:srgbClr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Cũng cố, dặn dò.</a:t>
            </a:r>
          </a:p>
        </p:txBody>
      </p:sp>
      <p:sp>
        <p:nvSpPr>
          <p:cNvPr id="5127" name="Rectangle 14"/>
          <p:cNvSpPr>
            <a:spLocks noChangeArrowheads="1"/>
          </p:cNvSpPr>
          <p:nvPr/>
        </p:nvSpPr>
        <p:spPr bwMode="auto">
          <a:xfrm>
            <a:off x="107950" y="152400"/>
            <a:ext cx="8928100" cy="192595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>
            <a:lvl1pPr marL="171450" indent="-136525" algn="l" defTabSz="6858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6525" algn="l" defTabSz="685800" rtl="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9275" indent="-138430" algn="l" defTabSz="685800" rtl="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6525" algn="l" defTabSz="685800" rtl="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750" indent="-138430" algn="l" defTabSz="685800" rtl="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alt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12 </a:t>
            </a:r>
            <a:r>
              <a:rPr lang="en-US" altLang="en-US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en-US" alt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</a:p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13: Vẽ trang trí</a:t>
            </a:r>
          </a:p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trí cái bát</a:t>
            </a:r>
            <a:endParaRPr lang="en-US" altLang="en-US" sz="3600" b="1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WordArt 1"/>
          <p:cNvSpPr>
            <a:spLocks noTextEdit="1"/>
          </p:cNvSpPr>
          <p:nvPr/>
        </p:nvSpPr>
        <p:spPr>
          <a:xfrm>
            <a:off x="323528" y="1196752"/>
            <a:ext cx="8567738" cy="413226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528"/>
              </a:avLst>
            </a:prstTxWarp>
            <a:normAutofit/>
          </a:bodyPr>
          <a:lstStyle/>
          <a:p>
            <a:pPr algn="ctr"/>
            <a:r>
              <a:rPr lang="en-US" sz="3200" dirty="0" err="1">
                <a:solidFill>
                  <a:srgbClr val="CC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Giờ</a:t>
            </a:r>
            <a:r>
              <a:rPr lang="en-US" sz="3200" dirty="0">
                <a:solidFill>
                  <a:srgbClr val="CC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CC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kết</a:t>
            </a:r>
            <a:r>
              <a:rPr lang="en-US" sz="3200" dirty="0">
                <a:solidFill>
                  <a:srgbClr val="CC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thúc</a:t>
            </a:r>
            <a:endParaRPr lang="en-US" sz="3200" dirty="0">
              <a:solidFill>
                <a:srgbClr val="CC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en-US" sz="3200" dirty="0" err="1">
                <a:solidFill>
                  <a:srgbClr val="CC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Chào</a:t>
            </a:r>
            <a:r>
              <a:rPr lang="en-US" sz="3200" dirty="0">
                <a:solidFill>
                  <a:srgbClr val="CC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C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các</a:t>
            </a:r>
            <a:r>
              <a:rPr lang="en-US" sz="3200" dirty="0" smtClean="0">
                <a:solidFill>
                  <a:srgbClr val="CC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CC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CC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C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sinh</a:t>
            </a:r>
            <a:endParaRPr lang="en-US" sz="3200" dirty="0">
              <a:solidFill>
                <a:srgbClr val="CC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rames PPT 013"/>
          <p:cNvPicPr>
            <a:picLocks noChangeAspect="1"/>
          </p:cNvPicPr>
          <p:nvPr/>
        </p:nvPicPr>
        <p:blipFill>
          <a:blip r:embed="rId2">
            <a:lum bright="-20001"/>
          </a:blip>
          <a:stretch>
            <a:fillRect/>
          </a:stretch>
        </p:blipFill>
        <p:spPr>
          <a:xfrm>
            <a:off x="3175" y="0"/>
            <a:ext cx="91408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Text Box 5"/>
          <p:cNvSpPr txBox="1"/>
          <p:nvPr/>
        </p:nvSpPr>
        <p:spPr>
          <a:xfrm>
            <a:off x="2177990" y="381000"/>
            <a:ext cx="4083169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b="1" dirty="0" err="1">
                <a:latin typeface="Arial" panose="020B0604020202020204" pitchFamily="34" charset="0"/>
              </a:rPr>
              <a:t>Thứ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GB" altLang="en-US" b="1" dirty="0" err="1" smtClean="0">
                <a:latin typeface="Arial" panose="020B0604020202020204" pitchFamily="34" charset="0"/>
              </a:rPr>
              <a:t>ba</a:t>
            </a:r>
            <a:r>
              <a:rPr lang="en-US" altLang="en-US" b="1" dirty="0" smtClean="0">
                <a:latin typeface="Arial" panose="020B0604020202020204" pitchFamily="34" charset="0"/>
              </a:rPr>
              <a:t>, </a:t>
            </a:r>
            <a:r>
              <a:rPr lang="en-US" altLang="en-US" b="1" dirty="0" err="1">
                <a:latin typeface="Arial" panose="020B0604020202020204" pitchFamily="34" charset="0"/>
              </a:rPr>
              <a:t>ngày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GB" altLang="en-US" b="1" dirty="0" smtClean="0"/>
              <a:t>14</a:t>
            </a:r>
            <a:r>
              <a:rPr lang="en-US" altLang="en-US" b="1" dirty="0" smtClean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tháng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smtClean="0">
                <a:latin typeface="Arial" panose="020B0604020202020204" pitchFamily="34" charset="0"/>
              </a:rPr>
              <a:t>12 </a:t>
            </a:r>
            <a:r>
              <a:rPr lang="en-US" altLang="en-US" b="1" dirty="0" err="1">
                <a:latin typeface="Arial" panose="020B0604020202020204" pitchFamily="34" charset="0"/>
              </a:rPr>
              <a:t>năm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smtClean="0">
                <a:latin typeface="Arial" panose="020B0604020202020204" pitchFamily="34" charset="0"/>
              </a:rPr>
              <a:t>2021</a:t>
            </a:r>
            <a:endParaRPr lang="en-US" altLang="en-US" b="1" dirty="0">
              <a:latin typeface="Arial" panose="020B0604020202020204" pitchFamily="34" charset="0"/>
            </a:endParaRPr>
          </a:p>
          <a:p>
            <a:pPr algn="ctr"/>
            <a:r>
              <a:rPr lang="en-US" altLang="en-US" b="1" dirty="0">
                <a:solidFill>
                  <a:srgbClr val="008000"/>
                </a:solidFill>
                <a:latin typeface="Arial" panose="020B0604020202020204" pitchFamily="34" charset="0"/>
              </a:rPr>
              <a:t>MĨ THUẬT</a:t>
            </a:r>
          </a:p>
        </p:txBody>
      </p:sp>
      <p:sp>
        <p:nvSpPr>
          <p:cNvPr id="6148" name="AutoShape 12"/>
          <p:cNvSpPr/>
          <p:nvPr/>
        </p:nvSpPr>
        <p:spPr>
          <a:xfrm>
            <a:off x="609600" y="1752600"/>
            <a:ext cx="4343400" cy="990600"/>
          </a:xfrm>
          <a:prstGeom prst="cloudCallout">
            <a:avLst>
              <a:gd name="adj1" fmla="val 24088"/>
              <a:gd name="adj2" fmla="val 137662"/>
            </a:avLst>
          </a:prstGeom>
          <a:solidFill>
            <a:srgbClr val="CCFFFF"/>
          </a:solidFill>
          <a:ln w="9525" cap="flat" cmpd="sng">
            <a:solidFill>
              <a:srgbClr val="3333CC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endParaRPr lang="vi-VN" altLang="en-US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149" name="Text Box 13"/>
          <p:cNvSpPr txBox="1"/>
          <p:nvPr/>
        </p:nvSpPr>
        <p:spPr>
          <a:xfrm>
            <a:off x="990600" y="1981200"/>
            <a:ext cx="3406775" cy="396875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Kiểm tra đồ dùng học tập</a:t>
            </a:r>
            <a:endParaRPr lang="en-US" altLang="en-US" b="1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6150" name="Picture 6" descr="Diploma &amp; Pens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4114800"/>
            <a:ext cx="1628775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8" descr="0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4419600"/>
            <a:ext cx="3733800" cy="1665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/>
          <p:nvPr/>
        </p:nvSpPr>
        <p:spPr>
          <a:xfrm>
            <a:off x="0" y="90488"/>
            <a:ext cx="9144000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dirty="0" err="1" smtClean="0">
                <a:latin typeface="Times New Roman" panose="02020603050405020304" pitchFamily="18" charset="0"/>
              </a:rPr>
              <a:t>Thứ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</a:rPr>
              <a:t>ba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ng</a:t>
            </a:r>
            <a:r>
              <a:rPr lang="en-US" alt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 err="1">
                <a:latin typeface="Times New Roman" panose="02020603050405020304" pitchFamily="18" charset="0"/>
              </a:rPr>
              <a:t>y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14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dirty="0">
                <a:latin typeface="Times New Roman" panose="02020603050405020304" pitchFamily="18" charset="0"/>
              </a:rPr>
              <a:t>tháng 1</a:t>
            </a:r>
            <a:r>
              <a:rPr lang="en-GB" altLang="en-US" sz="3200" dirty="0">
                <a:latin typeface="Times New Roman" panose="02020603050405020304" pitchFamily="18" charset="0"/>
              </a:rPr>
              <a:t>2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năm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2021</a:t>
            </a:r>
            <a:endParaRPr lang="en-GB" altLang="en-US" sz="32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MĨ THUẬT</a:t>
            </a:r>
            <a:endParaRPr lang="en-US" altLang="en-US" sz="3200" b="1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2" name="Picture 6" descr="BTAC02_t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85" y="2117725"/>
            <a:ext cx="4029710" cy="37141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095" y="1546860"/>
            <a:ext cx="4818380" cy="501269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9"/>
          <p:cNvSpPr>
            <a:spLocks noTextEdit="1"/>
          </p:cNvSpPr>
          <p:nvPr/>
        </p:nvSpPr>
        <p:spPr>
          <a:xfrm>
            <a:off x="971550" y="3132138"/>
            <a:ext cx="7345363" cy="873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CC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B050"/>
                </a:solidFill>
                <a:effectLst>
                  <a:outerShdw dist="68391" dir="20291896" algn="ctr" rotWithShape="0">
                    <a:srgbClr val="868686">
                      <a:alpha val="5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HOẠT ĐỘNG 1: Quan sát, nhận xét</a:t>
            </a:r>
          </a:p>
        </p:txBody>
      </p:sp>
      <p:sp>
        <p:nvSpPr>
          <p:cNvPr id="5127" name="Rectangle 14"/>
          <p:cNvSpPr>
            <a:spLocks noChangeArrowheads="1"/>
          </p:cNvSpPr>
          <p:nvPr/>
        </p:nvSpPr>
        <p:spPr bwMode="auto">
          <a:xfrm>
            <a:off x="107950" y="152400"/>
            <a:ext cx="8928100" cy="192595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>
            <a:lvl1pPr marL="171450" indent="-136525" algn="l" defTabSz="6858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6525" algn="l" defTabSz="685800" rtl="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9275" indent="-138430" algn="l" defTabSz="685800" rtl="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6525" algn="l" defTabSz="685800" rtl="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750" indent="-138430" algn="l" defTabSz="685800" rtl="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alt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12 </a:t>
            </a:r>
            <a:r>
              <a:rPr lang="en-US" altLang="en-US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en-US" alt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</a:p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13: Vẽ trang trí</a:t>
            </a:r>
          </a:p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trí cái bát</a:t>
            </a:r>
            <a:endParaRPr lang="en-US" altLang="en-US" sz="3600" b="1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4" descr="1307420800_branding_221646"/>
          <p:cNvPicPr>
            <a:picLocks noChangeAspect="1"/>
          </p:cNvPicPr>
          <p:nvPr/>
        </p:nvPicPr>
        <p:blipFill>
          <a:blip r:embed="rId2"/>
          <a:srcRect l="2605" t="26273" r="5498" b="18634"/>
          <a:stretch>
            <a:fillRect/>
          </a:stretch>
        </p:blipFill>
        <p:spPr>
          <a:xfrm>
            <a:off x="115570" y="2974975"/>
            <a:ext cx="4392295" cy="31680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865" y="2291715"/>
            <a:ext cx="4326890" cy="4156075"/>
          </a:xfrm>
          <a:prstGeom prst="rect">
            <a:avLst/>
          </a:prstGeom>
        </p:spPr>
      </p:pic>
      <p:sp>
        <p:nvSpPr>
          <p:cNvPr id="5127" name="Rectangle 14"/>
          <p:cNvSpPr>
            <a:spLocks noChangeArrowheads="1"/>
          </p:cNvSpPr>
          <p:nvPr/>
        </p:nvSpPr>
        <p:spPr bwMode="auto">
          <a:xfrm>
            <a:off x="107950" y="152400"/>
            <a:ext cx="8928100" cy="192595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>
            <a:lvl1pPr marL="171450" indent="-136525" algn="l" defTabSz="6858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6525" algn="l" defTabSz="685800" rtl="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9275" indent="-138430" algn="l" defTabSz="685800" rtl="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6525" algn="l" defTabSz="685800" rtl="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750" indent="-138430" algn="l" defTabSz="685800" rtl="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alt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12 </a:t>
            </a:r>
            <a:r>
              <a:rPr lang="en-US" altLang="en-US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en-US" alt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</a:p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13: Vẽ trang trí</a:t>
            </a:r>
          </a:p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trí cái bát</a:t>
            </a:r>
            <a:endParaRPr lang="en-US" altLang="en-US" sz="3600" b="1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4" descr="1307420800_branding_221646"/>
          <p:cNvPicPr>
            <a:picLocks noChangeAspect="1"/>
          </p:cNvPicPr>
          <p:nvPr/>
        </p:nvPicPr>
        <p:blipFill>
          <a:blip r:embed="rId2"/>
          <a:srcRect l="2605" t="26273" r="5498" b="18634"/>
          <a:stretch>
            <a:fillRect/>
          </a:stretch>
        </p:blipFill>
        <p:spPr>
          <a:xfrm>
            <a:off x="107950" y="2257425"/>
            <a:ext cx="5416550" cy="41192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359" name="Line 7"/>
          <p:cNvSpPr/>
          <p:nvPr/>
        </p:nvSpPr>
        <p:spPr>
          <a:xfrm flipH="1">
            <a:off x="4932363" y="3425825"/>
            <a:ext cx="1439862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lg" len="lg"/>
          </a:ln>
        </p:spPr>
      </p:sp>
      <p:sp>
        <p:nvSpPr>
          <p:cNvPr id="100360" name="Line 8"/>
          <p:cNvSpPr/>
          <p:nvPr/>
        </p:nvSpPr>
        <p:spPr>
          <a:xfrm flipH="1" flipV="1">
            <a:off x="3492500" y="4650423"/>
            <a:ext cx="2879725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lg" len="lg"/>
          </a:ln>
        </p:spPr>
      </p:sp>
      <p:sp>
        <p:nvSpPr>
          <p:cNvPr id="100361" name="Line 9"/>
          <p:cNvSpPr/>
          <p:nvPr/>
        </p:nvSpPr>
        <p:spPr>
          <a:xfrm flipH="1">
            <a:off x="3059113" y="6089968"/>
            <a:ext cx="3313112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lg" len="lg"/>
          </a:ln>
        </p:spPr>
      </p:sp>
      <p:sp>
        <p:nvSpPr>
          <p:cNvPr id="2" name="Rectangle 18"/>
          <p:cNvSpPr/>
          <p:nvPr/>
        </p:nvSpPr>
        <p:spPr>
          <a:xfrm>
            <a:off x="6346825" y="4434523"/>
            <a:ext cx="2232025" cy="431800"/>
          </a:xfrm>
          <a:prstGeom prst="rect">
            <a:avLst/>
          </a:prstGeom>
          <a:solidFill>
            <a:srgbClr val="FF99CC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</a:rPr>
              <a:t>- Thân</a:t>
            </a:r>
          </a:p>
        </p:txBody>
      </p:sp>
      <p:sp>
        <p:nvSpPr>
          <p:cNvPr id="3" name="Rectangle 18"/>
          <p:cNvSpPr/>
          <p:nvPr/>
        </p:nvSpPr>
        <p:spPr>
          <a:xfrm>
            <a:off x="6346825" y="3281680"/>
            <a:ext cx="2232025" cy="431800"/>
          </a:xfrm>
          <a:prstGeom prst="rect">
            <a:avLst/>
          </a:prstGeom>
          <a:solidFill>
            <a:srgbClr val="FF99CC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</a:rPr>
              <a:t>- Miệng</a:t>
            </a:r>
          </a:p>
        </p:txBody>
      </p:sp>
      <p:sp>
        <p:nvSpPr>
          <p:cNvPr id="4" name="Rectangle 18"/>
          <p:cNvSpPr/>
          <p:nvPr/>
        </p:nvSpPr>
        <p:spPr>
          <a:xfrm>
            <a:off x="6346825" y="5874068"/>
            <a:ext cx="2232025" cy="431800"/>
          </a:xfrm>
          <a:prstGeom prst="rect">
            <a:avLst/>
          </a:prstGeom>
          <a:solidFill>
            <a:srgbClr val="FF99CC"/>
          </a:solidFill>
          <a:ln w="9525">
            <a:noFill/>
          </a:ln>
        </p:spPr>
        <p:txBody>
          <a:bodyPr anchor="ctr"/>
          <a:lstStyle/>
          <a:p>
            <a:pPr algn="ctr" eaLnBrk="1" hangingPunct="1"/>
            <a:r>
              <a:rPr lang="en-US" altLang="en-US" sz="2400" b="1" dirty="0">
                <a:solidFill>
                  <a:schemeClr val="tx2"/>
                </a:solidFill>
                <a:latin typeface="Arial" panose="020B0604020202020204" pitchFamily="34" charset="0"/>
              </a:rPr>
              <a:t>- Đáy</a:t>
            </a:r>
          </a:p>
        </p:txBody>
      </p:sp>
      <p:sp>
        <p:nvSpPr>
          <p:cNvPr id="5127" name="Rectangle 14"/>
          <p:cNvSpPr>
            <a:spLocks noChangeArrowheads="1"/>
          </p:cNvSpPr>
          <p:nvPr/>
        </p:nvSpPr>
        <p:spPr bwMode="auto">
          <a:xfrm>
            <a:off x="107950" y="152400"/>
            <a:ext cx="8928100" cy="192595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>
            <a:lvl1pPr marL="171450" indent="-136525" algn="l" defTabSz="6858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6525" algn="l" defTabSz="685800" rtl="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9275" indent="-138430" algn="l" defTabSz="685800" rtl="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6525" algn="l" defTabSz="685800" rtl="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750" indent="-138430" algn="l" defTabSz="685800" rtl="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alt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12 </a:t>
            </a:r>
            <a:r>
              <a:rPr lang="en-US" altLang="en-US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en-US" alt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</a:p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13: Vẽ trang trí</a:t>
            </a:r>
          </a:p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trí cái bát</a:t>
            </a:r>
            <a:endParaRPr lang="en-US" altLang="en-US" sz="3600" b="1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635"/>
            <a:ext cx="9753600" cy="7085965"/>
          </a:xfrm>
          <a:prstGeom prst="rect">
            <a:avLst/>
          </a:prstGeom>
        </p:spPr>
      </p:pic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-304800" y="-635"/>
            <a:ext cx="9752965" cy="217297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>
            <a:lvl1pPr marL="171450" indent="-136525" algn="l" defTabSz="6858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6525" algn="l" defTabSz="685800" rtl="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9275" indent="-138430" algn="l" defTabSz="685800" rtl="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6525" algn="l" defTabSz="685800" rtl="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750" indent="-138430" algn="l" defTabSz="685800" rtl="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alt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12 </a:t>
            </a:r>
            <a:r>
              <a:rPr lang="en-US" alt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en-US" altLang="en-US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</a:p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13: Vẽ trang trí</a:t>
            </a:r>
          </a:p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trí cái bát</a:t>
            </a:r>
            <a:endParaRPr lang="en-US" altLang="en-US" sz="2400" b="1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/>
          <p:nvPr/>
        </p:nvSpPr>
        <p:spPr>
          <a:xfrm>
            <a:off x="1042988" y="0"/>
            <a:ext cx="7416800" cy="105251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en-US" sz="2000" b="1" i="1" dirty="0">
                <a:latin typeface="VNI-Allegie" pitchFamily="2" charset="0"/>
              </a:rPr>
              <a:t>Thöù ba, ngaøy 27 thaùng 10 naêm 2015</a:t>
            </a:r>
            <a:endParaRPr lang="en-CA" altLang="en-US" sz="2000" dirty="0">
              <a:latin typeface="VNI-Allegie" pitchFamily="2" charset="0"/>
            </a:endParaRPr>
          </a:p>
          <a:p>
            <a:pPr algn="ctr"/>
            <a:r>
              <a:rPr lang="en-CA" altLang="en-US" b="1" dirty="0">
                <a:latin typeface="Arial" panose="020B0604020202020204" pitchFamily="34" charset="0"/>
              </a:rPr>
              <a:t>Mĩ thuật</a:t>
            </a:r>
          </a:p>
          <a:p>
            <a:pPr algn="ctr"/>
            <a:r>
              <a:rPr lang="en-CA" altLang="en-US" b="1" dirty="0">
                <a:solidFill>
                  <a:srgbClr val="FF3300"/>
                </a:solidFill>
                <a:latin typeface="Arial" panose="020B0604020202020204" pitchFamily="34" charset="0"/>
              </a:rPr>
              <a:t>Bài 10: Vẽ tranh</a:t>
            </a:r>
          </a:p>
          <a:p>
            <a:pPr algn="ctr"/>
            <a:r>
              <a:rPr lang="en-CA" altLang="en-US" b="1" dirty="0">
                <a:solidFill>
                  <a:srgbClr val="FF3300"/>
                </a:solidFill>
                <a:latin typeface="Arial" panose="020B0604020202020204" pitchFamily="34" charset="0"/>
              </a:rPr>
              <a:t>ĐỀ TÀI TRANH CHÂN DUNG</a:t>
            </a:r>
            <a:endParaRPr lang="en-US" altLang="en-US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4579" name="WordArt 10"/>
          <p:cNvSpPr>
            <a:spLocks noTextEdit="1"/>
          </p:cNvSpPr>
          <p:nvPr/>
        </p:nvSpPr>
        <p:spPr>
          <a:xfrm>
            <a:off x="1547813" y="3573463"/>
            <a:ext cx="6408737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12700" cap="flat" cmpd="sng">
                  <a:solidFill>
                    <a:schemeClr val="tx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2: Cách trang trí cái bát</a:t>
            </a: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107950" y="0"/>
            <a:ext cx="8928100" cy="191611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>
            <a:lvl1pPr marL="171450" indent="-136525" algn="l" defTabSz="6858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6525" algn="l" defTabSz="685800" rtl="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9275" indent="-138430" algn="l" defTabSz="685800" rtl="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6525" algn="l" defTabSz="685800" rtl="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750" indent="-138430" algn="l" defTabSz="685800" rtl="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12 </a:t>
            </a:r>
            <a:r>
              <a:rPr lang="en-US" alt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en-US" altLang="en-US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 thuật</a:t>
            </a:r>
          </a:p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i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i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13: Vẽ trang trí</a:t>
            </a:r>
          </a:p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 trí cái bát</a:t>
            </a:r>
            <a:endParaRPr lang="en-US" altLang="en-US" sz="3200" b="1" i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10"/>
          <p:cNvSpPr/>
          <p:nvPr/>
        </p:nvSpPr>
        <p:spPr>
          <a:xfrm>
            <a:off x="971550" y="549275"/>
            <a:ext cx="4140200" cy="50482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  <a:tileRect/>
          </a:gradFill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>
            <a:outerShdw dist="135001" dir="292884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Các bước trang trí cái bát</a:t>
            </a:r>
          </a:p>
        </p:txBody>
      </p:sp>
      <p:sp>
        <p:nvSpPr>
          <p:cNvPr id="95245" name="Text Box 13"/>
          <p:cNvSpPr txBox="1"/>
          <p:nvPr/>
        </p:nvSpPr>
        <p:spPr>
          <a:xfrm>
            <a:off x="2986088" y="1268413"/>
            <a:ext cx="5291137" cy="1200150"/>
          </a:xfrm>
          <a:prstGeom prst="rect">
            <a:avLst/>
          </a:prstGeom>
          <a:solidFill>
            <a:srgbClr val="FFFF00">
              <a:alpha val="34901"/>
            </a:srgbClr>
          </a:solidFill>
          <a:ln w="952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latin typeface="Arial" panose="020B0604020202020204" pitchFamily="34" charset="0"/>
              </a:rPr>
              <a:t>Bước 1: Tìm vị trí để trang trí</a:t>
            </a:r>
          </a:p>
        </p:txBody>
      </p:sp>
      <p:sp>
        <p:nvSpPr>
          <p:cNvPr id="95246" name="Text Box 14"/>
          <p:cNvSpPr txBox="1"/>
          <p:nvPr/>
        </p:nvSpPr>
        <p:spPr>
          <a:xfrm>
            <a:off x="2986088" y="2780030"/>
            <a:ext cx="5291137" cy="1198880"/>
          </a:xfrm>
          <a:prstGeom prst="rect">
            <a:avLst/>
          </a:prstGeom>
          <a:solidFill>
            <a:srgbClr val="FFFF00">
              <a:alpha val="34901"/>
            </a:srgbClr>
          </a:solidFill>
          <a:ln w="952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latin typeface="Arial" panose="020B0604020202020204" pitchFamily="34" charset="0"/>
              </a:rPr>
              <a:t>Bước 2: Chọn họa tiết vẽ.</a:t>
            </a:r>
          </a:p>
        </p:txBody>
      </p:sp>
      <p:sp>
        <p:nvSpPr>
          <p:cNvPr id="95247" name="Text Box 15"/>
          <p:cNvSpPr txBox="1"/>
          <p:nvPr/>
        </p:nvSpPr>
        <p:spPr>
          <a:xfrm>
            <a:off x="3025775" y="4292600"/>
            <a:ext cx="5252720" cy="645160"/>
          </a:xfrm>
          <a:prstGeom prst="rect">
            <a:avLst/>
          </a:prstGeom>
          <a:solidFill>
            <a:srgbClr val="FFFF00">
              <a:alpha val="34901"/>
            </a:srgbClr>
          </a:solidFill>
          <a:ln w="952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latin typeface="Arial" panose="020B0604020202020204" pitchFamily="34" charset="0"/>
              </a:rPr>
              <a:t>Bước 3: Vẽ chi tiết.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  <p:sp>
        <p:nvSpPr>
          <p:cNvPr id="95248" name="Text Box 16"/>
          <p:cNvSpPr txBox="1"/>
          <p:nvPr/>
        </p:nvSpPr>
        <p:spPr>
          <a:xfrm>
            <a:off x="2952750" y="5876925"/>
            <a:ext cx="5291138" cy="646113"/>
          </a:xfrm>
          <a:prstGeom prst="rect">
            <a:avLst/>
          </a:prstGeom>
          <a:solidFill>
            <a:srgbClr val="FFFF00">
              <a:alpha val="34901"/>
            </a:srgbClr>
          </a:solidFill>
          <a:ln w="952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latin typeface="Arial" panose="020B0604020202020204" pitchFamily="34" charset="0"/>
              </a:rPr>
              <a:t>Bước 4: Tô màu.</a:t>
            </a:r>
          </a:p>
        </p:txBody>
      </p:sp>
      <p:pic>
        <p:nvPicPr>
          <p:cNvPr id="26631" name="Picture 18" descr="tert b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1174750"/>
            <a:ext cx="2520950" cy="1317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2" name="Picture 19" descr="tert b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8" y="2636838"/>
            <a:ext cx="2520950" cy="1296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3" name="Picture 20" descr="tert b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88" y="4005263"/>
            <a:ext cx="252095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4" name="Picture 21" descr="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863" y="5445125"/>
            <a:ext cx="2492375" cy="129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5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5" grpId="0" animBg="1"/>
      <p:bldP spid="95246" grpId="0" bldLvl="0" animBg="1"/>
      <p:bldP spid="95247" grpId="0" bldLvl="0" animBg="1"/>
      <p:bldP spid="95248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6</TotalTime>
  <Words>289</Words>
  <Application>Microsoft Office PowerPoint</Application>
  <PresentationFormat>On-screen Show (4:3)</PresentationFormat>
  <Paragraphs>54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Corbel</vt:lpstr>
      <vt:lpstr>Times New Roman</vt:lpstr>
      <vt:lpstr>VNI-Allegie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</dc:creator>
  <cp:lastModifiedBy>User01</cp:lastModifiedBy>
  <cp:revision>286</cp:revision>
  <dcterms:created xsi:type="dcterms:W3CDTF">2006-03-26T17:54:00Z</dcterms:created>
  <dcterms:modified xsi:type="dcterms:W3CDTF">2021-12-07T08:51:14Z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1033-11.2.0.9747</vt:lpwstr>
  </property>
</Properties>
</file>